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588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F49D355-16BD-4E45-BD9A-5EA878CF7CBD}" type="datetimeFigureOut">
              <a:rPr lang="it-IT" smtClean="0"/>
              <a:t>17/02/2020</a:t>
            </a:fld>
            <a:endParaRPr lang="it-I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17/02/2020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17/02/2020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17/02/2020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17/02/2020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17/02/2020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400" b="1" dirty="0" smtClean="0"/>
              <a:t>PROSPECT</a:t>
            </a:r>
            <a:endParaRPr lang="it-IT" sz="44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sz="3200" dirty="0" smtClean="0"/>
              <a:t>ERASMUS +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02273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26248" y="548680"/>
            <a:ext cx="79208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latin typeface="Calibri"/>
                <a:ea typeface="Calibri"/>
                <a:cs typeface="Times New Roman"/>
              </a:rPr>
              <a:t>Il progetto ha </a:t>
            </a:r>
            <a:r>
              <a:rPr lang="it-IT" sz="2400" dirty="0">
                <a:latin typeface="Calibri"/>
                <a:ea typeface="Calibri"/>
                <a:cs typeface="Times New Roman"/>
              </a:rPr>
              <a:t>lo scopo di sviluppare e testare un modello di educazione a partire dalla scuola materna alla scuola secondaria di I°  centrando l’interesse sul service </a:t>
            </a:r>
            <a:r>
              <a:rPr lang="it-IT" sz="2400" dirty="0" err="1">
                <a:latin typeface="Calibri"/>
                <a:ea typeface="Calibri"/>
                <a:cs typeface="Times New Roman"/>
              </a:rPr>
              <a:t>learnig</a:t>
            </a:r>
            <a:r>
              <a:rPr lang="it-IT" sz="2400" dirty="0">
                <a:latin typeface="Calibri"/>
                <a:ea typeface="Calibri"/>
                <a:cs typeface="Times New Roman"/>
              </a:rPr>
              <a:t> considerandolo come un momento cruciale per il passaggio dal sapere al saper essere e saper fare per la formazione  di un cittadino in grado di agire con  </a:t>
            </a:r>
            <a:r>
              <a:rPr lang="it-IT" sz="2400" dirty="0" err="1">
                <a:latin typeface="Calibri"/>
                <a:ea typeface="Calibri"/>
                <a:cs typeface="Times New Roman"/>
              </a:rPr>
              <a:t>Mens</a:t>
            </a:r>
            <a:r>
              <a:rPr lang="it-IT" sz="2400" dirty="0">
                <a:latin typeface="Calibri"/>
                <a:ea typeface="Calibri"/>
                <a:cs typeface="Times New Roman"/>
              </a:rPr>
              <a:t> critica e di affrontare le grandi sfide del Nuovo Millennio</a:t>
            </a:r>
            <a:endParaRPr lang="it-IT" sz="2400" dirty="0"/>
          </a:p>
        </p:txBody>
      </p:sp>
      <p:sp>
        <p:nvSpPr>
          <p:cNvPr id="5" name="Rettangolo 4"/>
          <p:cNvSpPr/>
          <p:nvPr/>
        </p:nvSpPr>
        <p:spPr>
          <a:xfrm>
            <a:off x="717898" y="3226336"/>
            <a:ext cx="7632848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latin typeface="Calibri"/>
                <a:ea typeface="Calibri"/>
                <a:cs typeface="Times New Roman"/>
              </a:rPr>
              <a:t>L'implementazione di un nuovo modello educativo che pone il service </a:t>
            </a:r>
            <a:r>
              <a:rPr lang="it-IT" sz="2000" dirty="0" err="1">
                <a:latin typeface="Calibri"/>
                <a:ea typeface="Calibri"/>
                <a:cs typeface="Times New Roman"/>
              </a:rPr>
              <a:t>learnin</a:t>
            </a:r>
            <a:r>
              <a:rPr lang="it-IT" sz="2000" dirty="0">
                <a:latin typeface="Calibri"/>
                <a:ea typeface="Calibri"/>
                <a:cs typeface="Times New Roman"/>
              </a:rPr>
              <a:t> come parte integrante del programma di studi nelle scuole materne, primarie e secondarie di primo grado creerà esperienze di apprendimento basato su un approccio olistico che mira a sviluppare le competenze disciplinari e interdisciplinari unite a quelle della cittadinanza mondiale per la formazione di menti ben fatte (</a:t>
            </a:r>
            <a:r>
              <a:rPr lang="it-IT" sz="2000" dirty="0" err="1">
                <a:latin typeface="Calibri"/>
                <a:ea typeface="Calibri"/>
                <a:cs typeface="Times New Roman"/>
              </a:rPr>
              <a:t>E.Morin</a:t>
            </a:r>
            <a:r>
              <a:rPr lang="it-IT" sz="2000" dirty="0">
                <a:latin typeface="Calibri"/>
                <a:ea typeface="Calibri"/>
                <a:cs typeface="Times New Roman"/>
              </a:rPr>
              <a:t>) in grado di affrontare le grandi sfide che il terzo millennio richiede.</a:t>
            </a:r>
            <a:endParaRPr lang="it-IT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9535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10745" y="980728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>
                <a:latin typeface="Calibri"/>
                <a:ea typeface="Calibri"/>
                <a:cs typeface="Times New Roman"/>
              </a:rPr>
              <a:t>Le attività del progetto saranno sviluppati con riferimento ai tre livelli di istruzione dell'obbligo e vedrà come il risultato finale lo sviluppo di una proposta per la costruzione di un modello di educazione globale che incorpora il </a:t>
            </a:r>
            <a:r>
              <a:rPr lang="it-IT" sz="2000" dirty="0" err="1">
                <a:latin typeface="Calibri"/>
                <a:ea typeface="Calibri"/>
                <a:cs typeface="Times New Roman"/>
              </a:rPr>
              <a:t>debate</a:t>
            </a:r>
            <a:r>
              <a:rPr lang="it-IT" sz="2000" dirty="0">
                <a:latin typeface="Calibri"/>
                <a:ea typeface="Calibri"/>
                <a:cs typeface="Times New Roman"/>
              </a:rPr>
              <a:t> e il service </a:t>
            </a:r>
            <a:r>
              <a:rPr lang="it-IT" sz="2000" dirty="0" err="1">
                <a:latin typeface="Calibri"/>
                <a:ea typeface="Calibri"/>
                <a:cs typeface="Times New Roman"/>
              </a:rPr>
              <a:t>learning</a:t>
            </a:r>
            <a:r>
              <a:rPr lang="it-IT" sz="2000" dirty="0">
                <a:latin typeface="Calibri"/>
                <a:ea typeface="Calibri"/>
                <a:cs typeface="Times New Roman"/>
              </a:rPr>
              <a:t> nell’educazione e nel campo degli apprendimenti informali contenuti nei programmi scolastici attraverso UDA sperimentali</a:t>
            </a:r>
            <a:endParaRPr lang="it-IT" sz="2000" dirty="0"/>
          </a:p>
        </p:txBody>
      </p:sp>
      <p:sp>
        <p:nvSpPr>
          <p:cNvPr id="5" name="Rettangolo 4"/>
          <p:cNvSpPr/>
          <p:nvPr/>
        </p:nvSpPr>
        <p:spPr>
          <a:xfrm>
            <a:off x="610745" y="2919720"/>
            <a:ext cx="792088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latin typeface="Calibri"/>
                <a:ea typeface="Calibri"/>
                <a:cs typeface="Times New Roman"/>
              </a:rPr>
              <a:t>Il modello formativo proposto sosterrà e favorirà lo sviluppo negli studenti di competenze di cittadinanza globale richieste dalle raccomandazioni dell'UNESCO del 2015 e Agenda 2030.</a:t>
            </a:r>
            <a:endParaRPr lang="it-IT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975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195736" y="620688"/>
            <a:ext cx="512031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PAESI EUROPEI </a:t>
            </a:r>
          </a:p>
          <a:p>
            <a:pPr algn="ctr"/>
            <a:r>
              <a:rPr lang="it-IT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COINVOLTI</a:t>
            </a:r>
            <a:endParaRPr lang="it-IT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95536" y="2375014"/>
            <a:ext cx="8064896" cy="43088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Francia: Capofila</a:t>
            </a:r>
          </a:p>
          <a:p>
            <a:pPr algn="ctr"/>
            <a:r>
              <a:rPr lang="it-IT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Italia: partner       </a:t>
            </a:r>
          </a:p>
          <a:p>
            <a:pPr algn="ctr"/>
            <a:r>
              <a:rPr lang="it-IT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Portogallo: partner</a:t>
            </a:r>
          </a:p>
          <a:p>
            <a:pPr algn="ctr"/>
            <a:r>
              <a:rPr lang="it-IT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Bulgaria: partner </a:t>
            </a:r>
            <a:endParaRPr lang="it-IT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it-IT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Spagna: partner </a:t>
            </a:r>
          </a:p>
          <a:p>
            <a:pPr algn="ctr"/>
            <a:r>
              <a:rPr lang="it-IT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Polonia: partner</a:t>
            </a:r>
            <a:r>
              <a:rPr lang="it-IT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</a:t>
            </a:r>
            <a:endParaRPr lang="it-IT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359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763688" y="764704"/>
            <a:ext cx="5963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PARTNER ITALIANI</a:t>
            </a:r>
            <a:endParaRPr lang="it-IT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131840" y="2132856"/>
            <a:ext cx="259558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TUCEP  </a:t>
            </a:r>
          </a:p>
          <a:p>
            <a:pPr algn="ctr"/>
            <a:r>
              <a:rPr lang="it-IT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ICPG 4</a:t>
            </a:r>
          </a:p>
          <a:p>
            <a:pPr algn="ctr"/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CD 2    </a:t>
            </a:r>
            <a:endParaRPr lang="it-I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4934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11560" y="1871394"/>
            <a:ext cx="7992888" cy="2916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400" dirty="0">
                <a:latin typeface="Calibri"/>
                <a:ea typeface="Calibri"/>
                <a:cs typeface="Times New Roman"/>
              </a:rPr>
              <a:t>Saranno realizzate le seguenti attività principali saranno realizzate al fine di raggiungere gli obiettivi del progetto:</a:t>
            </a:r>
          </a:p>
          <a:p>
            <a:r>
              <a:rPr lang="it-IT" sz="2400" dirty="0">
                <a:latin typeface="Calibri"/>
                <a:ea typeface="Calibri"/>
                <a:cs typeface="Times New Roman"/>
              </a:rPr>
              <a:t>1.Raccolta e analisi di pratiche interessanti in almeno 6 Stati membri europei circa il potenziamento delle competenze di cittadinanza globale nelle attività curriculari, , per il monitoraggio degli effetti di educazione scientifica informale connessi ad esse. ( scadenza  Febbraio 2020)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08108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83568" y="1484784"/>
            <a:ext cx="7776864" cy="3321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400" dirty="0">
                <a:latin typeface="Calibri"/>
                <a:ea typeface="Calibri"/>
                <a:cs typeface="Times New Roman"/>
              </a:rPr>
              <a:t>2. Formazione dei docenti sul global </a:t>
            </a:r>
            <a:r>
              <a:rPr lang="it-IT" sz="2400" dirty="0" err="1">
                <a:latin typeface="Calibri"/>
                <a:ea typeface="Calibri"/>
                <a:cs typeface="Times New Roman"/>
              </a:rPr>
              <a:t>learning</a:t>
            </a:r>
            <a:r>
              <a:rPr lang="it-IT" sz="2400" dirty="0">
                <a:latin typeface="Calibri"/>
                <a:ea typeface="Calibri"/>
                <a:cs typeface="Times New Roman"/>
              </a:rPr>
              <a:t>, service </a:t>
            </a:r>
            <a:r>
              <a:rPr lang="it-IT" sz="2400" dirty="0" err="1">
                <a:latin typeface="Calibri"/>
                <a:ea typeface="Calibri"/>
                <a:cs typeface="Times New Roman"/>
              </a:rPr>
              <a:t>learning</a:t>
            </a:r>
            <a:r>
              <a:rPr lang="it-IT" sz="2400" dirty="0">
                <a:latin typeface="Calibri"/>
                <a:ea typeface="Calibri"/>
                <a:cs typeface="Times New Roman"/>
              </a:rPr>
              <a:t> e </a:t>
            </a:r>
            <a:r>
              <a:rPr lang="it-IT" sz="2400" dirty="0" err="1">
                <a:latin typeface="Calibri"/>
                <a:ea typeface="Calibri"/>
                <a:cs typeface="Times New Roman"/>
              </a:rPr>
              <a:t>debate</a:t>
            </a:r>
            <a:r>
              <a:rPr lang="it-IT" sz="2400" dirty="0">
                <a:latin typeface="Calibri"/>
                <a:ea typeface="Calibri"/>
                <a:cs typeface="Times New Roman"/>
              </a:rPr>
              <a:t> ( si conclude a SETTEMBRE 2020)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400" dirty="0">
                <a:latin typeface="Calibri"/>
                <a:ea typeface="Calibri"/>
                <a:cs typeface="Times New Roman"/>
              </a:rPr>
              <a:t>•I STEP : CIRCOLO DI STUDIO CON 20 PARTECIPANTI ( tra ICPG 4  e II Circolo Didattico e </a:t>
            </a:r>
            <a:r>
              <a:rPr lang="it-IT" sz="2400" dirty="0" err="1">
                <a:latin typeface="Calibri"/>
                <a:ea typeface="Calibri"/>
                <a:cs typeface="Times New Roman"/>
              </a:rPr>
              <a:t>Tucep</a:t>
            </a:r>
            <a:r>
              <a:rPr lang="it-IT" sz="2400" dirty="0">
                <a:latin typeface="Calibri"/>
                <a:ea typeface="Calibri"/>
                <a:cs typeface="Times New Roman"/>
              </a:rPr>
              <a:t> 7+7+7) Durata Circolo di studio 12 ore in tre pomeriggi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400" dirty="0" smtClean="0">
                <a:latin typeface="Calibri"/>
                <a:ea typeface="Calibri"/>
                <a:cs typeface="Times New Roman"/>
              </a:rPr>
              <a:t>•II </a:t>
            </a:r>
            <a:r>
              <a:rPr lang="it-IT" sz="2400" dirty="0">
                <a:latin typeface="Calibri"/>
                <a:ea typeface="Calibri"/>
                <a:cs typeface="Times New Roman"/>
              </a:rPr>
              <a:t>STEP: formazione di 2 docenti in FRANCIA per 5 giorni ( PERIODO SETTEMBRE 2020)</a:t>
            </a:r>
            <a:endParaRPr lang="it-IT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1275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83568" y="2108639"/>
            <a:ext cx="7776864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400" dirty="0" smtClean="0">
                <a:latin typeface="Calibri"/>
                <a:ea typeface="Calibri"/>
                <a:cs typeface="Times New Roman"/>
              </a:rPr>
              <a:t>3.Testare </a:t>
            </a:r>
            <a:r>
              <a:rPr lang="it-IT" sz="2400" dirty="0">
                <a:latin typeface="Calibri"/>
                <a:ea typeface="Calibri"/>
                <a:cs typeface="Times New Roman"/>
              </a:rPr>
              <a:t>il modello nei livelli di istruzione oggetto della proposta  in almeno 3 classi per ogni paese partecipante, in base a un quadro comune basato, per esempio, sulla realizzazione di attività extrascolastiche per la progettazione e la realizzazione di compiti autentici PERIODO  SETTEMBRE 2020-MARZO 2021- </a:t>
            </a:r>
            <a:endParaRPr lang="it-IT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3012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827584" y="1124744"/>
            <a:ext cx="7776864" cy="2472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400" dirty="0" smtClean="0">
                <a:latin typeface="Calibri"/>
                <a:ea typeface="Calibri"/>
                <a:cs typeface="Times New Roman"/>
              </a:rPr>
              <a:t>4.Riportare </a:t>
            </a:r>
            <a:r>
              <a:rPr lang="it-IT" sz="2400" dirty="0">
                <a:latin typeface="Calibri"/>
                <a:ea typeface="Calibri"/>
                <a:cs typeface="Times New Roman"/>
              </a:rPr>
              <a:t>i risultati delle pratiche educative sperimentate implementate nel progetto, in modo da moltiplicare gli effetti e i risultati.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400" dirty="0">
                <a:latin typeface="Calibri"/>
                <a:ea typeface="Calibri"/>
                <a:cs typeface="Times New Roman"/>
              </a:rPr>
              <a:t>( GIUGNO-AGOSTO 2021)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400" dirty="0">
                <a:latin typeface="Calibri"/>
                <a:ea typeface="Calibri"/>
                <a:cs typeface="Times New Roman"/>
              </a:rPr>
              <a:t>CONCLUSIONE PROGETTO SETTEMBRE </a:t>
            </a:r>
            <a:r>
              <a:rPr lang="it-IT" sz="2400" dirty="0" smtClean="0">
                <a:latin typeface="Calibri"/>
                <a:ea typeface="Calibri"/>
                <a:cs typeface="Times New Roman"/>
              </a:rPr>
              <a:t>2021 :  MULTIEVENTO</a:t>
            </a:r>
            <a:endParaRPr lang="it-IT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207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</TotalTime>
  <Words>463</Words>
  <Application>Microsoft Office PowerPoint</Application>
  <PresentationFormat>Presentazione su schermo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Austin</vt:lpstr>
      <vt:lpstr>PROSPECT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PROSPECT</dc:title>
  <dc:creator>susanna cimarelli</dc:creator>
  <cp:lastModifiedBy>Susy</cp:lastModifiedBy>
  <cp:revision>3</cp:revision>
  <dcterms:created xsi:type="dcterms:W3CDTF">2020-02-17T10:33:47Z</dcterms:created>
  <dcterms:modified xsi:type="dcterms:W3CDTF">2020-02-17T11:03:28Z</dcterms:modified>
</cp:coreProperties>
</file>